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69" r:id="rId2"/>
    <p:sldId id="270" r:id="rId3"/>
    <p:sldId id="271" r:id="rId4"/>
    <p:sldId id="272" r:id="rId5"/>
    <p:sldId id="266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 autoAdjust="0"/>
    <p:restoredTop sz="94322" autoAdjust="0"/>
  </p:normalViewPr>
  <p:slideViewPr>
    <p:cSldViewPr snapToGrid="0" showGuides="1">
      <p:cViewPr varScale="1">
        <p:scale>
          <a:sx n="96" d="100"/>
          <a:sy n="96" d="100"/>
        </p:scale>
        <p:origin x="84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F454F-C203-41DF-9500-963AEC48BB2D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28749-7779-41CE-854C-D87CB460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62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828749-7779-41CE-854C-D87CB460D6A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0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33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58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4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45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55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85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26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82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21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37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14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4F18C-0AE8-424B-8683-FA3B446C26F0}" type="datetimeFigureOut">
              <a:rPr lang="zh-CN" altLang="en-US" smtClean="0"/>
              <a:t>2017/9/30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0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210065" y="1019610"/>
            <a:ext cx="78197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>
                <a:solidFill>
                  <a:schemeClr val="bg1"/>
                </a:solidFill>
                <a:latin typeface="叶根友毛笔行书简体" panose="02010601030101010101" pitchFamily="2" charset="-122"/>
                <a:ea typeface="叶根友毛笔行书简体" panose="02010601030101010101" pitchFamily="2" charset="-122"/>
              </a:rPr>
              <a:t>不</a:t>
            </a:r>
            <a:r>
              <a:rPr lang="zh-CN" altLang="en-US" sz="7200" dirty="0" smtClean="0">
                <a:solidFill>
                  <a:schemeClr val="bg1"/>
                </a:solidFill>
                <a:latin typeface="叶根友毛笔行书简体" panose="02010601030101010101" pitchFamily="2" charset="-122"/>
                <a:ea typeface="叶根友毛笔行书简体" panose="02010601030101010101" pitchFamily="2" charset="-122"/>
              </a:rPr>
              <a:t>忘初心 不畏艰险</a:t>
            </a:r>
            <a:endParaRPr lang="zh-CN" altLang="en-US" sz="7200" dirty="0">
              <a:solidFill>
                <a:schemeClr val="bg1"/>
              </a:solidFill>
              <a:latin typeface="叶根友毛笔行书简体" panose="02010601030101010101" pitchFamily="2" charset="-122"/>
              <a:ea typeface="叶根友毛笔行书简体" panose="0201060103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4778503" y="2417142"/>
            <a:ext cx="2405575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111500" y="2576215"/>
            <a:ext cx="17796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第十四章</a:t>
            </a:r>
            <a:endParaRPr lang="zh-CN" altLang="en-US" sz="28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210065" y="3614784"/>
            <a:ext cx="763067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阿里图标和</a:t>
            </a:r>
            <a:r>
              <a:rPr lang="en-US" altLang="zh-CN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CSS</a:t>
            </a:r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查缺补漏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479" y="5220406"/>
            <a:ext cx="233362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1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40" y="94382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316394" y="815537"/>
            <a:ext cx="416819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CSS</a:t>
            </a:r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属性继承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94228" y="2560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255576" y="2354444"/>
            <a:ext cx="10433434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color 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font:small-caps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italic bold 50px/100px '</a:t>
            </a:r>
            <a:r>
              <a:rPr lang="en-US" altLang="zh-CN" sz="32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microsoft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en-US" altLang="zh-CN" sz="32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yahei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'; </a:t>
            </a: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text-align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text-indent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 </a:t>
            </a: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letter-spacing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word-spacing </a:t>
            </a: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list-style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8287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40" y="94382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953703" y="815537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查缺补漏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294228" y="2560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86540" y="2126747"/>
            <a:ext cx="1077346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网站</a:t>
            </a:r>
            <a:r>
              <a:rPr lang="en-US" altLang="zh-CN" sz="3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logo</a:t>
            </a:r>
          </a:p>
          <a:p>
            <a:r>
              <a:rPr lang="en-US" altLang="zh-CN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&lt;link </a:t>
            </a:r>
            <a:r>
              <a:rPr lang="en-US" altLang="zh-CN" sz="30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rel</a:t>
            </a:r>
            <a:r>
              <a:rPr lang="en-US" altLang="zh-CN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='shortcut icon' type='image/x-icon' </a:t>
            </a:r>
            <a:r>
              <a:rPr lang="en-US" altLang="zh-CN" sz="30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href</a:t>
            </a:r>
            <a:r>
              <a:rPr lang="en-US" altLang="zh-CN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='</a:t>
            </a:r>
            <a:r>
              <a:rPr lang="zh-CN" altLang="en-US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路径</a:t>
            </a:r>
            <a:r>
              <a:rPr lang="en-US" altLang="zh-CN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  <a:r>
              <a:rPr lang="en-US" altLang="zh-CN" sz="30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ico</a:t>
            </a:r>
            <a:r>
              <a:rPr lang="en-US" altLang="zh-CN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'  /&gt;</a:t>
            </a:r>
          </a:p>
          <a:p>
            <a:endParaRPr lang="en-US" altLang="zh-CN" sz="30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30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CSS</a:t>
            </a:r>
            <a:r>
              <a:rPr lang="zh-CN" altLang="en-US" sz="30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样式重用</a:t>
            </a:r>
            <a:endParaRPr lang="en-US" altLang="zh-CN" sz="30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一个代码多次利用</a:t>
            </a:r>
            <a:r>
              <a:rPr lang="en-US" altLang="zh-CN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,</a:t>
            </a:r>
            <a:r>
              <a:rPr lang="zh-CN" altLang="en-US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通过添加特定的</a:t>
            </a:r>
            <a:r>
              <a:rPr lang="en-US" altLang="zh-CN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class</a:t>
            </a:r>
            <a:r>
              <a:rPr lang="zh-CN" altLang="en-US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来</a:t>
            </a:r>
            <a:r>
              <a:rPr lang="zh-CN" altLang="en-US" sz="3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实现</a:t>
            </a:r>
            <a:endParaRPr lang="en-US" altLang="zh-CN" sz="30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3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0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组件化开发网页</a:t>
            </a:r>
            <a:endParaRPr lang="en-US" altLang="zh-CN" sz="30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3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网页中不同功能模块，写入不同的</a:t>
            </a:r>
            <a:r>
              <a:rPr lang="en-US" altLang="zh-CN" sz="30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css</a:t>
            </a:r>
            <a:r>
              <a:rPr lang="zh-CN" altLang="en-US" sz="3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文件</a:t>
            </a:r>
            <a:endParaRPr lang="en-US" altLang="zh-CN" sz="30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738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40" y="94382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953703" y="815537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阿里图标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94228" y="25603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879288" y="2688610"/>
            <a:ext cx="11312712" cy="24314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http://www.iconfont.cn</a:t>
            </a:r>
            <a:r>
              <a:rPr lang="en-US" altLang="zh-CN" sz="40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/</a:t>
            </a:r>
          </a:p>
          <a:p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国内功能很强大且</a:t>
            </a:r>
            <a:r>
              <a:rPr lang="zh-CN" altLang="en-US" sz="24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图标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内容很丰富的矢量</a:t>
            </a:r>
            <a:r>
              <a:rPr lang="zh-CN" altLang="en-US" sz="24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图标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库，提供矢量</a:t>
            </a:r>
            <a:r>
              <a:rPr lang="zh-CN" altLang="en-US" sz="24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图标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下载、在线存储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格式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转换等功能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。</a:t>
            </a:r>
            <a:r>
              <a:rPr lang="zh-CN" altLang="en-US" sz="2400" b="1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阿里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巴巴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体验团队倾力打造，设计和前端开发的便捷工具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.</a:t>
            </a:r>
            <a:endParaRPr lang="en-US" altLang="zh-CN" sz="4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7218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64279" y="1424023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记得完成作业喔</a:t>
            </a:r>
            <a:endParaRPr lang="zh-CN" altLang="en-US" sz="4000" dirty="0">
              <a:solidFill>
                <a:schemeClr val="bg1"/>
              </a:solidFill>
              <a:latin typeface="腾祥细潮黑简" panose="01010104010101010101" pitchFamily="2" charset="-122"/>
              <a:ea typeface="腾祥细潮黑简" panose="0101010401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64041" y="3968820"/>
            <a:ext cx="34756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全球教学服务中心电话</a:t>
            </a:r>
            <a:endParaRPr lang="zh-CN" altLang="en-US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655677" y="4637705"/>
            <a:ext cx="22910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400-1567-315</a:t>
            </a:r>
            <a:endParaRPr lang="zh-CN" altLang="en-US" sz="2400" b="1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53296" y="5508563"/>
            <a:ext cx="46971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课程咨询   投诉建议   问题反馈  </a:t>
            </a:r>
          </a:p>
        </p:txBody>
      </p:sp>
    </p:spTree>
    <p:extLst>
      <p:ext uri="{BB962C8B-B14F-4D97-AF65-F5344CB8AC3E}">
        <p14:creationId xmlns:p14="http://schemas.microsoft.com/office/powerpoint/2010/main" val="300476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2033</TotalTime>
  <Words>150</Words>
  <Application>Microsoft Office PowerPoint</Application>
  <PresentationFormat>宽屏</PresentationFormat>
  <Paragraphs>31</Paragraphs>
  <Slides>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5" baseType="lpstr">
      <vt:lpstr>等线</vt:lpstr>
      <vt:lpstr>等线 Light</vt:lpstr>
      <vt:lpstr>思源黑体</vt:lpstr>
      <vt:lpstr>思源黑体 CN Light</vt:lpstr>
      <vt:lpstr>思源黑体 CN Medium</vt:lpstr>
      <vt:lpstr>腾祥细潮黑简</vt:lpstr>
      <vt:lpstr>微软雅黑</vt:lpstr>
      <vt:lpstr>叶根友毛笔行书简体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- creep</dc:creator>
  <cp:lastModifiedBy>Microsoft</cp:lastModifiedBy>
  <cp:revision>235</cp:revision>
  <dcterms:created xsi:type="dcterms:W3CDTF">2017-07-11T10:59:46Z</dcterms:created>
  <dcterms:modified xsi:type="dcterms:W3CDTF">2017-09-30T14:48:59Z</dcterms:modified>
</cp:coreProperties>
</file>

<file path=docProps/thumbnail.jpeg>
</file>